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71" y="-1"/>
            <a:ext cx="9433626" cy="6889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224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Муниципальное бюджетное дошкольное образовательное учреждение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 Инжавинский детский сад« Берёзка» Инжавинский муниципальный округ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8478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</a:t>
            </a:r>
            <a:r>
              <a:rPr lang="ru-RU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</a:t>
            </a:r>
          </a:p>
          <a:p>
            <a:pPr lvl="0"/>
            <a:r>
              <a:rPr lang="ru-RU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педагогическая находка</a:t>
            </a:r>
            <a:r>
              <a:rPr lang="ru-RU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Экспериментально-исследовательская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художественно – эстетической направленности -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Пластилиновые сказки».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 </a:t>
            </a:r>
          </a:p>
          <a:p>
            <a:pPr lvl="0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                                                             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lvl="0"/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Корташова Н.Н.</a:t>
            </a: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47" y="4077072"/>
            <a:ext cx="3708018" cy="25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8" y="0"/>
            <a:ext cx="925150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996855"/>
            <a:ext cx="77768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пластилиновых сказок способствует развитию познавательной активности у дошкольников.  Особенно актуально это на современном этапе, т.к. расширяет кругозор, удовлетворяет детскую любознательность и формирует на их основе устойчивый познавательный интерес.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работы с детьми дошкольного возраста по созданию пластилиновых сказок  в  продуктивной  деятельности 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созданию сказочных персонажей с помощью объёмной лепки;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передавать в лепке любимых сказочных героев, основываясь на знания и опыт полученный ранее;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подборке нужного цвета, дополняя изображение мелкими деталями;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мелкую моторику и координацию  движений, эмоциональную отзывчивость, образное восприятие, воображение, творчество;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эстетический вкус, усидчивость , аккуратность, терпение, чувство товарищества и взаимопомощи.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4" descr="J:\Пластилиновая сказка\DSC048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725144"/>
            <a:ext cx="2664296" cy="1899816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0" name="Прямоугольник 9"/>
          <p:cNvSpPr/>
          <p:nvPr/>
        </p:nvSpPr>
        <p:spPr>
          <a:xfrm>
            <a:off x="4398368" y="17849"/>
            <a:ext cx="444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творческих способностей и дарования детей – на кончиках их пальцев. Другими словами: чем больше мастерства в детской руке, тем  умнее ребенок».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74168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06706"/>
            <a:ext cx="2232248" cy="3059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06705"/>
            <a:ext cx="3059982" cy="3059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1082" y="89493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данном направлении является использование нетрадиционной художественной техники изобразительного искусства – пластилинографии и объёмной лепки. Принцип данной технологии заключается в создании лепной картины с изображением более или менее выпуклых, полу объёмных объектов на горизонтальной поверхности. Изготовление пластилиновых сказок ярких расцветок с применением различных изобразительных приёмов — увлекательное занятие, дающее радостное и эстетическое удовлетворение от подобного творчества, делая его оригинальным и увлекательным.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43608" y="856995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работы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детей в создании сказок с помощью пластилина, используя технологию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объёмную лепку.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русским народным творчеством, с русскими народными сказками.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сказочных персонажах, их поступках.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природе:  за растениями, насекомыми, животными.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с различными материалами, используемыми в сказках (природный, бросовый и др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работы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эмоционального благополучия детей.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самостоятельности, инициативности и ответственности.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Равенство и сотрудничество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/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мнение каждого ребенка.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поучать, а научить.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104"/>
            <a:ext cx="2232248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68" y="-45885"/>
            <a:ext cx="9144000" cy="6903885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197346"/>
            <a:ext cx="7920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детского экспериментирования  в процессе создания пластилиновых сказок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Эксперименты с материалами, используемыми в создании сказок (должны быть непродолжительными по времени).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Речевое  и музыкальное сопровождение сказок.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Учитывать индивидуальные особенности  детей  (темп работы, утомляемость, возрастные особенности).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Учитывать право детей на ошибку и применять адекватные способы вовлечения их в работу, особенно тех, у которых ещё не сформировались навыки.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Совместная работа воспитателя и детей в создании пластилиновых сказок, индивидуальная помощь   детям, работа воспитателя по инициативе детей.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Эксперименты в процессе создания пластилиновых сказок – это не самоцель, а способ ознакомления детей с окружающим миром.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68510"/>
            <a:ext cx="4752528" cy="25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6" y="0"/>
            <a:ext cx="9179148" cy="6858000"/>
          </a:xfrm>
        </p:spPr>
      </p:pic>
      <p:sp>
        <p:nvSpPr>
          <p:cNvPr id="10" name="TextBox 9"/>
          <p:cNvSpPr txBox="1"/>
          <p:nvPr/>
        </p:nvSpPr>
        <p:spPr>
          <a:xfrm>
            <a:off x="323528" y="1844824"/>
            <a:ext cx="754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28179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созданию пластилиновых сказок: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в кружке художественной направленности «Акварелька»;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 познавательного характера о народном творчестве, о русских народных сказках;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прослушивание аудиозаписей;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 развивающие игры, упражнения;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 к сказкам;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наблюдения за живыми объектами и явлениями природы;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61" y="3140968"/>
            <a:ext cx="2627987" cy="32849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01008"/>
            <a:ext cx="4120458" cy="23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5"/>
            <a:ext cx="917914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54868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Разработка рекомендаций для родителей по созданию сюжетов и декораций к русским народным сказкам с детьми в домашних условиях.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Привлечение родителей к участию в мероприятиях по созданию пластилиновых сказок.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95" y="4799740"/>
            <a:ext cx="2736304" cy="177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5" y="2371471"/>
            <a:ext cx="4148946" cy="2139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27984"/>
            <a:ext cx="2520280" cy="4283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1844824"/>
            <a:ext cx="754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Мастер-класс для родителей  «Русская матрешка» 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"/>
            <a:ext cx="9179148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80922" y="2645697"/>
            <a:ext cx="756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Спасибо за внимание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608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456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20</cp:revision>
  <dcterms:created xsi:type="dcterms:W3CDTF">2024-04-14T16:24:31Z</dcterms:created>
  <dcterms:modified xsi:type="dcterms:W3CDTF">2024-04-15T17:25:18Z</dcterms:modified>
</cp:coreProperties>
</file>