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61194" cy="84811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«Инжавинский детский сад «Берёзка»  Инжавинский муниципальный округ Тамбовской области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739197" cy="51143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 </a:t>
            </a:r>
            <a:r>
              <a:rPr lang="ru-RU" sz="5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«Роспись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дымковской глиняной игрушки «Лошадка»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 </a:t>
            </a:r>
          </a:p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Корташова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Наталия Николаевна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3512648" cy="245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знакомство с историей дымковского промысла, с технологией выполнения росписи народной глиняной игрушки.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704856" cy="3384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 с декоративно-прикладным искусством-дымковской игрушкой;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-сформировать умение выполнять элементы дымковской росписи, используя разнообразные приемы работы кистью, тычком;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-развивать воображение, художественный вкус, чувство ритма, цвета, творческие способности;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-вызвать интерес и уважение к народным промыслам России, дать возможность почувствовать себя народными мастерами.</a:t>
            </a: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756083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Слобода Дымково.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6" y="1351717"/>
            <a:ext cx="8532496" cy="5255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92447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Герои дымковской игрушки: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6408712" cy="4968552"/>
          </a:xfrm>
        </p:spPr>
      </p:pic>
      <p:sp>
        <p:nvSpPr>
          <p:cNvPr id="8" name="TextBox 7"/>
          <p:cNvSpPr txBox="1"/>
          <p:nvPr/>
        </p:nvSpPr>
        <p:spPr>
          <a:xfrm>
            <a:off x="179512" y="1556792"/>
            <a:ext cx="2304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Барыни.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Кормилицы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Кавалеры.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Мужики.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Горожанки.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Купчихи.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Офицеры.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Скоморохи.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Звери.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esktop\Документы\Еремина О.М\Мастер класс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88640"/>
            <a:ext cx="829103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3"/>
            <a:ext cx="6300192" cy="1080120"/>
          </a:xfrm>
        </p:spPr>
        <p:txBody>
          <a:bodyPr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Алгоритм изготовления дымковской  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лошадки из глины.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76" y="0"/>
            <a:ext cx="2746524" cy="18722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6" y="1214844"/>
            <a:ext cx="2843808" cy="2132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5" y="1256746"/>
            <a:ext cx="2732070" cy="2049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6" y="3717033"/>
            <a:ext cx="2646071" cy="2516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80" y="12501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31897" y="1250176"/>
            <a:ext cx="42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29" y="38610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56" y="3679179"/>
            <a:ext cx="2952328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4980" y="3861048"/>
            <a:ext cx="57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2768441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Основные этапы: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1.Лепка.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2.Сушка.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3.Обжиг.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4.Побелка.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5.Роспись.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Элементы росписи дымковской лошадки.</a:t>
            </a:r>
            <a:b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1"/>
            <a:ext cx="7416824" cy="4104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Первыми дымковскими игрушками  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стали «Свистульки»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048000" cy="18002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312368" cy="1787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49080"/>
            <a:ext cx="5292080" cy="232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Спасибо за внимание!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2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176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Муниципальное бюджетное дошкольное образовательное учреждение «Инжавинский детский сад «Берёзка»  Инжавинский муниципальный округ Тамбовской области</vt:lpstr>
      <vt:lpstr>Цель: знакомство с историей дымковского промысла, с технологией выполнения росписи народной глиняной игрушки.</vt:lpstr>
      <vt:lpstr>                 Слобода Дымково.</vt:lpstr>
      <vt:lpstr>              Герои дымковской игрушки:</vt:lpstr>
      <vt:lpstr>Презентация PowerPoint</vt:lpstr>
      <vt:lpstr>Алгоритм изготовления дымковской                        лошадки из глины.</vt:lpstr>
      <vt:lpstr>Элементы росписи дымковской лошадки.             Особенностью дымковской игрушки является простой геометрический орнамент, состоящий из ярких пятен, кругов, зигзагов и полосок разной толщины.</vt:lpstr>
      <vt:lpstr>       Первыми дымковскими игрушками                        стали «Свистульки»</vt:lpstr>
      <vt:lpstr>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Дымковская игрушка</dc:title>
  <cp:lastModifiedBy>НАТАША</cp:lastModifiedBy>
  <cp:revision>28</cp:revision>
  <dcterms:modified xsi:type="dcterms:W3CDTF">2024-01-25T06:29:07Z</dcterms:modified>
</cp:coreProperties>
</file>