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5" r:id="rId10"/>
    <p:sldId id="274" r:id="rId11"/>
    <p:sldId id="275" r:id="rId12"/>
    <p:sldId id="257" r:id="rId13"/>
    <p:sldId id="258" r:id="rId14"/>
    <p:sldId id="259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1" autoAdjust="0"/>
    <p:restoredTop sz="94660"/>
  </p:normalViewPr>
  <p:slideViewPr>
    <p:cSldViewPr>
      <p:cViewPr varScale="1">
        <p:scale>
          <a:sx n="69" d="100"/>
          <a:sy n="69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3888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Дота 2\Desktop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152715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Автор: Жукова Алёна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355" y="908719"/>
            <a:ext cx="391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«Волшебная вода»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0712" y="127641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МБДОУ ИНЖАВИНСКИЙ ДЕТСКИЙ САД «БЕРЁЗКА» СТАРШАЯ ГРУППА «Ромашка»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3235" y="958638"/>
            <a:ext cx="188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81139" y="6403594"/>
            <a:ext cx="43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 Меркулова Татьяна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4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1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та 2\Desktop\3924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4" y="836712"/>
            <a:ext cx="7737162" cy="54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2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947559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умыться, не напиться без воды!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Листику не распуститься без воды!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 воды прожить не могут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Птица, зверь, и человек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поэтому всегда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 везде нужна вода!</a:t>
            </a:r>
          </a:p>
        </p:txBody>
      </p:sp>
      <p:pic>
        <p:nvPicPr>
          <p:cNvPr id="1026" name="Picture 2" descr="F:\DCIM\197___02\IMG_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20" y="2719843"/>
            <a:ext cx="4492476" cy="31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ота 2\Desktop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248" y="147086"/>
            <a:ext cx="8587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Опыт № 1 « Бесцветная, прозрачная»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Дота 2\Desktop\Презентация Вода\IMG_2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4972"/>
            <a:ext cx="3987027" cy="56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та 2\Desktop\Презентация Вода\IMG_2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22" y="756478"/>
            <a:ext cx="4319554" cy="578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та 2\Desktop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4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4484" y="116632"/>
            <a:ext cx="341394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Я волшебница</a:t>
            </a:r>
            <a:endParaRPr lang="ru-RU" sz="4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8194" name="Picture 2" descr="C:\Users\Дота 2\Desktop\Презентация Вода\IMG_2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76775"/>
            <a:ext cx="5108858" cy="265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ота 2\Desktop\Презентация Вода\IMG_2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1517"/>
            <a:ext cx="36172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4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ота 2\Desktop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4804" y="188640"/>
            <a:ext cx="7644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Опыт №2 «Без вкуса, без запаха»</a:t>
            </a:r>
            <a:endParaRPr lang="ru-RU" b="1" dirty="0"/>
          </a:p>
        </p:txBody>
      </p:sp>
      <p:pic>
        <p:nvPicPr>
          <p:cNvPr id="9218" name="Picture 2" descr="C:\Users\Дота 2\Desktop\Презентация Вода\IMG_2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5276767" cy="25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ота 2\Desktop\Презентация Вода\IMG_2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1" y="1052736"/>
            <a:ext cx="3442421" cy="25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та 2\Desktop\Презентация Вода\IMG_25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91" y="3762300"/>
            <a:ext cx="2671897" cy="288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ота 2\Desktop\Презентация Вода\IMG_25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04" y="3762300"/>
            <a:ext cx="2295534" cy="287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5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8" y="49091"/>
            <a:ext cx="9175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Дота 2\Desktop\Презентация Вода\IMG_2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88" y="1051744"/>
            <a:ext cx="3332584" cy="53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C:\Users\Дота 2\Desktop\Презентация Вода\IMG_2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02" y="3478091"/>
            <a:ext cx="2736304" cy="341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C:\Users\Дота 2\Desktop\Презентация Вода\IMG_2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506145" cy="537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Опыт №3 « Текучая, не имеет формы»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ота 2\Desktop\Презентация Вода\IMG_2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2" y="3429000"/>
            <a:ext cx="44526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ота 2\Desktop\Презентация Вода\IMG_2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19" y="1340768"/>
            <a:ext cx="432028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9552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Опыт №4 « Чудо- лёд»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4" y="-126981"/>
            <a:ext cx="9161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ота 2\Desktop\Презентация Вода\IMG_2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" y="3303130"/>
            <a:ext cx="4555363" cy="341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ота 2\Desktop\Презентация Вода\IMG_2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132"/>
            <a:ext cx="4248472" cy="31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Фото\IMG_25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79" y="3312630"/>
            <a:ext cx="4542697" cy="34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556792"/>
            <a:ext cx="3384376" cy="122413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Опыт №5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«Что такое испарение»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28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та 2\Desktop\532125_1280x720-84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2" y="3717032"/>
            <a:ext cx="4000500" cy="25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та 2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4133"/>
            <a:ext cx="3528392" cy="250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ота 2\Desktop\cooking-pas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4" y="664169"/>
            <a:ext cx="4111713" cy="250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ота 2\Desktop\e-clea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86" y="3717032"/>
            <a:ext cx="38100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ота 2\Desktop\mashinnaya-stirka-1600h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90" y="2486243"/>
            <a:ext cx="3331296" cy="202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86" y="-603448"/>
            <a:ext cx="8229600" cy="18002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Как воду использует моя семья?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16"/>
            <a:ext cx="9163083" cy="68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IMG_2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1" y="674928"/>
            <a:ext cx="3584154" cy="28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:\IMG_2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12" y="648660"/>
            <a:ext cx="3980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IMG_25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1" y="3685853"/>
            <a:ext cx="3647448" cy="275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IMG_25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1597"/>
            <a:ext cx="4141524" cy="26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21" y="-6672"/>
            <a:ext cx="8229600" cy="91539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«Берегите воду»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91" y="0"/>
            <a:ext cx="9404425" cy="687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та 2\Desktop\Презентация Вода\Картиники\voda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81" y="1772816"/>
            <a:ext cx="569165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332656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Что такое вода?</a:t>
            </a:r>
          </a:p>
          <a:p>
            <a:r>
              <a:rPr lang="ru-RU" sz="3200" dirty="0">
                <a:solidFill>
                  <a:srgbClr val="FF0000"/>
                </a:solidFill>
              </a:rPr>
              <a:t>Это струйка из крана</a:t>
            </a:r>
          </a:p>
        </p:txBody>
      </p:sp>
    </p:spTree>
    <p:extLst>
      <p:ext uri="{BB962C8B-B14F-4D97-AF65-F5344CB8AC3E}">
        <p14:creationId xmlns:p14="http://schemas.microsoft.com/office/powerpoint/2010/main" val="26902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\IMG_2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48849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4896544" cy="353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6" y="2697856"/>
            <a:ext cx="2330794" cy="29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исследовательской  деятельности.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00"/>
            <a:ext cx="9175398" cy="68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424" y="361742"/>
            <a:ext cx="8403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ru-RU" sz="6600" dirty="0" smtClean="0">
                <a:solidFill>
                  <a:srgbClr val="FF0000"/>
                </a:solidFill>
              </a:rPr>
              <a:t>!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101" name="Picture 5" descr="C:\Users\Дота 2\Desktop\Презентация Вода\IMG_2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472608" cy="54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та 2\Desktop\Презентация Вода\Картиники\sea-water-rock-shore-beach-coast-ocean-wave-body-of-water-wind-wave-292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412"/>
            <a:ext cx="4211960" cy="38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ота 2\Desktop\Презентация Вода\Картиники\576293_gallery.wor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58" y="202640"/>
            <a:ext cx="4486172" cy="24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7384" y="1006526"/>
            <a:ext cx="4401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Волны и </a:t>
            </a:r>
            <a:r>
              <a:rPr lang="ru-RU" sz="4800" dirty="0" smtClean="0">
                <a:solidFill>
                  <a:srgbClr val="FF0000"/>
                </a:solidFill>
              </a:rPr>
              <a:t>шторм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1133" y="4126285"/>
            <a:ext cx="4852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на морях-океанах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16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та 2\Desktop\Презентация Вода\Картиники\hand-holding-water-bottle-jupiterimages-stockbyte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132856"/>
            <a:ext cx="322581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ота 2\Desktop\Презентация Вода\Картиники\original_image_14299163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4817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307" y="42590"/>
            <a:ext cx="8615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В запотевшей бутылке напиток в руке, </a:t>
            </a:r>
            <a:r>
              <a:rPr lang="ru-RU" sz="4400" dirty="0" smtClean="0">
                <a:solidFill>
                  <a:srgbClr val="FF0000"/>
                </a:solidFill>
              </a:rPr>
              <a:t>и </a:t>
            </a:r>
            <a:r>
              <a:rPr lang="ru-RU" sz="4400" dirty="0">
                <a:solidFill>
                  <a:srgbClr val="FF0000"/>
                </a:solidFill>
              </a:rPr>
              <a:t>в </a:t>
            </a:r>
            <a:r>
              <a:rPr lang="ru-RU" sz="4400" dirty="0" smtClean="0">
                <a:solidFill>
                  <a:srgbClr val="FF0000"/>
                </a:solidFill>
              </a:rPr>
              <a:t>ключе,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81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34415"/>
            <a:ext cx="55027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и в колодце и в ручейке</a:t>
            </a:r>
          </a:p>
          <a:p>
            <a:endParaRPr lang="ru-RU" dirty="0"/>
          </a:p>
        </p:txBody>
      </p:sp>
      <p:pic>
        <p:nvPicPr>
          <p:cNvPr id="4099" name="Picture 3" descr="C:\Users\Дота 2\Desktop\Презентация Вода\Картиники\f286c28a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7" y="206084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та 2\Desktop\Презентация Вода\Картиники\ruchey-v-kamny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0480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8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Дота 2\Desktop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" y="0"/>
            <a:ext cx="9161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ота 2\Desktop\Презентация Вода\Картиники\img_1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81" y="2276872"/>
            <a:ext cx="72728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7551" y="-593458"/>
            <a:ext cx="8972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>
                <a:solidFill>
                  <a:srgbClr val="FF0000"/>
                </a:solidFill>
              </a:rPr>
              <a:t>Да, бывает вода в состоянии разном.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В </a:t>
            </a:r>
            <a:r>
              <a:rPr lang="ru-RU" sz="3600" dirty="0" smtClean="0">
                <a:solidFill>
                  <a:srgbClr val="FF0000"/>
                </a:solidFill>
              </a:rPr>
              <a:t>жидком,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та 2\Desktop\Презентация Вода\Картиники\led_prozrachnyy_kristalnyy_chistyy_forma_160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80" y="2060848"/>
            <a:ext cx="4968552" cy="37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2862" y="908719"/>
            <a:ext cx="3511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Твердом </a:t>
            </a:r>
            <a:r>
              <a:rPr lang="ru-RU" sz="4400" dirty="0">
                <a:solidFill>
                  <a:srgbClr val="FF0000"/>
                </a:solidFill>
              </a:rPr>
              <a:t>она.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112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та 2\Desktop\Презентация Вода\Картиники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548680"/>
            <a:ext cx="51125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Даже в газообразном.</a:t>
            </a:r>
          </a:p>
          <a:p>
            <a:endParaRPr lang="ru-RU" dirty="0"/>
          </a:p>
        </p:txBody>
      </p:sp>
      <p:pic>
        <p:nvPicPr>
          <p:cNvPr id="6147" name="Picture 3" descr="C:\Users\Дота 2\Desktop\Презентация Вода\Картиники\2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6885"/>
            <a:ext cx="4662140" cy="24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ота 2\Desktop\Презентация Вода\Картиники\image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2920"/>
            <a:ext cx="3884810" cy="264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0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ота 2\Desktop\vo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та 2\Desktop\Презентация Вода\Картиники\zhivotnye-kak-budto-s-poxmelya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1912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6117" y="497691"/>
            <a:ext cx="7058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Мы не видим её или не замечаем</a:t>
            </a:r>
          </a:p>
          <a:p>
            <a:r>
              <a:rPr lang="ru-RU" sz="3600" dirty="0" smtClean="0">
                <a:solidFill>
                  <a:srgbClr val="FF0000"/>
                </a:solidFill>
              </a:rPr>
              <a:t>Но, когда ее нет, тяжело ощущаем.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180</Words>
  <Application>Microsoft Office PowerPoint</Application>
  <PresentationFormat>Экран (4:3)</PresentationFormat>
  <Paragraphs>33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№3 « Текучая, не имеет формы»</vt:lpstr>
      <vt:lpstr>Опыт №4 « Чудо- лёд»</vt:lpstr>
      <vt:lpstr>Опыт №5  «Что такое испарение»</vt:lpstr>
      <vt:lpstr>Как воду использует моя семья?</vt:lpstr>
      <vt:lpstr>«Берегите воду»</vt:lpstr>
      <vt:lpstr>Презентация PowerPoint</vt:lpstr>
      <vt:lpstr>Результаты исследовательской  деятельности.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Дота 2</dc:creator>
  <cp:lastModifiedBy>Пользователь Windows</cp:lastModifiedBy>
  <cp:revision>25</cp:revision>
  <dcterms:created xsi:type="dcterms:W3CDTF">2017-11-26T13:00:18Z</dcterms:created>
  <dcterms:modified xsi:type="dcterms:W3CDTF">2019-03-16T14:29:51Z</dcterms:modified>
</cp:coreProperties>
</file>